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89750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52410"/>
            <a:ext cx="8280920" cy="479196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Схема расположения земельного участка с кадастровым номером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84:03:0030002:867,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площадью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3427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кв.м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44208" y="404664"/>
            <a:ext cx="252028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к распоряжению 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Главы Таймырского Долгано-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Ненецкого муниципального района</a:t>
            </a:r>
          </a:p>
          <a:p>
            <a:pPr algn="just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т ________ № _____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7864" y="4061271"/>
            <a:ext cx="11161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/>
              <a:t>84:03:0030002:867</a:t>
            </a: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6294571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26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расположения земельного участка с кадастровым номером 84:03:0030002:867, площадью 3427 кв.м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Кучинова Ирина Владимировна</dc:creator>
  <cp:lastModifiedBy>Кучинова Ирина Владимировна</cp:lastModifiedBy>
  <cp:revision>12</cp:revision>
  <cp:lastPrinted>2025-03-19T06:33:08Z</cp:lastPrinted>
  <dcterms:created xsi:type="dcterms:W3CDTF">2024-03-05T09:02:29Z</dcterms:created>
  <dcterms:modified xsi:type="dcterms:W3CDTF">2025-03-19T06:33:25Z</dcterms:modified>
</cp:coreProperties>
</file>